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sv-S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662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8B80-B0FC-420A-B9DB-7D75B3FD9437}" type="slidenum">
              <a:rPr lang="sv-SE" smtClean="0"/>
              <a:pPr/>
              <a:t>‹#›</a:t>
            </a:fld>
            <a:endParaRPr lang="sv-SE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8B80-B0FC-420A-B9DB-7D75B3FD9437}" type="slidenum">
              <a:rPr lang="sv-SE" smtClean="0"/>
              <a:pPr/>
              <a:t>‹#›</a:t>
            </a:fld>
            <a:endParaRPr lang="sv-SE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8B80-B0FC-420A-B9DB-7D75B3FD9437}" type="slidenum">
              <a:rPr lang="sv-SE" smtClean="0"/>
              <a:pPr/>
              <a:t>‹#›</a:t>
            </a:fld>
            <a:endParaRPr lang="sv-SE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8B80-B0FC-420A-B9DB-7D75B3FD9437}" type="slidenum">
              <a:rPr lang="sv-SE" smtClean="0"/>
              <a:pPr/>
              <a:t>‹#›</a:t>
            </a:fld>
            <a:endParaRPr lang="sv-SE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8B80-B0FC-420A-B9DB-7D75B3FD9437}" type="slidenum">
              <a:rPr lang="sv-SE" smtClean="0"/>
              <a:pPr/>
              <a:t>‹#›</a:t>
            </a:fld>
            <a:endParaRPr lang="sv-SE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8B80-B0FC-420A-B9DB-7D75B3FD9437}" type="slidenum">
              <a:rPr lang="sv-SE" smtClean="0"/>
              <a:pPr/>
              <a:t>‹#›</a:t>
            </a:fld>
            <a:endParaRPr lang="sv-SE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8B80-B0FC-420A-B9DB-7D75B3FD9437}" type="slidenum">
              <a:rPr lang="sv-SE" smtClean="0"/>
              <a:pPr/>
              <a:t>‹#›</a:t>
            </a:fld>
            <a:endParaRPr lang="sv-SE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8B80-B0FC-420A-B9DB-7D75B3FD9437}" type="slidenum">
              <a:rPr lang="sv-SE" smtClean="0"/>
              <a:pPr/>
              <a:t>‹#›</a:t>
            </a:fld>
            <a:endParaRPr lang="sv-SE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8B80-B0FC-420A-B9DB-7D75B3FD9437}" type="slidenum">
              <a:rPr lang="sv-SE" smtClean="0"/>
              <a:pPr/>
              <a:t>‹#›</a:t>
            </a:fld>
            <a:endParaRPr lang="sv-SE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8B80-B0FC-420A-B9DB-7D75B3FD9437}" type="slidenum">
              <a:rPr lang="sv-SE" smtClean="0"/>
              <a:pPr/>
              <a:t>‹#›</a:t>
            </a:fld>
            <a:endParaRPr lang="sv-SE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 dirty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8B80-B0FC-420A-B9DB-7D75B3FD9437}" type="slidenum">
              <a:rPr lang="sv-SE" smtClean="0"/>
              <a:pPr/>
              <a:t>‹#›</a:t>
            </a:fld>
            <a:endParaRPr lang="sv-SE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 dirty="0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 dirty="0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08B80-B0FC-420A-B9DB-7D75B3FD9437}" type="slidenum">
              <a:rPr lang="sv-SE" smtClean="0"/>
              <a:pPr/>
              <a:t>‹#›</a:t>
            </a:fld>
            <a:endParaRPr lang="sv-S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>
          <a:xfrm>
            <a:off x="2000232" y="1808796"/>
            <a:ext cx="5643602" cy="1000132"/>
          </a:xfrm>
        </p:spPr>
        <p:txBody>
          <a:bodyPr/>
          <a:lstStyle/>
          <a:p>
            <a:r>
              <a:rPr lang="sv-SE" sz="4000" dirty="0"/>
              <a:t>Dagens </a:t>
            </a:r>
            <a:r>
              <a:rPr lang="sv-SE" sz="4000" dirty="0" smtClean="0"/>
              <a:t>kända </a:t>
            </a:r>
            <a:r>
              <a:rPr lang="sv-SE" sz="4000" dirty="0"/>
              <a:t>ordspråk</a:t>
            </a: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2357422" y="2737491"/>
            <a:ext cx="507209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sv-SE" dirty="0"/>
              <a:t>Om man </a:t>
            </a:r>
            <a:r>
              <a:rPr lang="sv-SE" dirty="0" err="1" smtClean="0"/>
              <a:t>innte</a:t>
            </a:r>
            <a:r>
              <a:rPr lang="sv-SE" dirty="0" smtClean="0"/>
              <a:t> </a:t>
            </a:r>
            <a:r>
              <a:rPr lang="sv-SE" dirty="0"/>
              <a:t>kan lösa det </a:t>
            </a:r>
            <a:r>
              <a:rPr lang="sv-SE" dirty="0" err="1" smtClean="0"/>
              <a:t>knivigga</a:t>
            </a:r>
            <a:r>
              <a:rPr lang="sv-SE" dirty="0" smtClean="0"/>
              <a:t> </a:t>
            </a:r>
            <a:r>
              <a:rPr lang="sv-SE" dirty="0" err="1" smtClean="0"/>
              <a:t>problämet</a:t>
            </a:r>
            <a:r>
              <a:rPr lang="sv-SE" dirty="0" smtClean="0"/>
              <a:t> </a:t>
            </a:r>
            <a:r>
              <a:rPr lang="en-US" dirty="0" err="1" smtClean="0"/>
              <a:t>utan</a:t>
            </a:r>
            <a:r>
              <a:rPr lang="sv-SE" dirty="0" smtClean="0"/>
              <a:t> </a:t>
            </a:r>
            <a:r>
              <a:rPr lang="sv-SE" dirty="0"/>
              <a:t>att gafla får </a:t>
            </a:r>
            <a:r>
              <a:rPr lang="sv-SE" dirty="0" err="1" smtClean="0"/>
              <a:t>ma</a:t>
            </a:r>
            <a:r>
              <a:rPr lang="sv-SE" smtClean="0"/>
              <a:t>  </a:t>
            </a:r>
            <a:r>
              <a:rPr lang="sv-SE" dirty="0" smtClean="0"/>
              <a:t>ta </a:t>
            </a:r>
            <a:r>
              <a:rPr lang="sv-SE" dirty="0"/>
              <a:t>skeden i vacker hand.</a:t>
            </a:r>
          </a:p>
          <a:p>
            <a:pPr algn="r">
              <a:spcBef>
                <a:spcPct val="50000"/>
              </a:spcBef>
            </a:pPr>
            <a:r>
              <a:rPr lang="en-US" sz="1600" dirty="0" smtClean="0"/>
              <a:t>-Christian</a:t>
            </a:r>
            <a:r>
              <a:rPr lang="sv-SE" sz="1600" dirty="0" smtClean="0"/>
              <a:t> </a:t>
            </a:r>
            <a:r>
              <a:rPr lang="sv-SE" sz="1600" dirty="0" smtClean="0"/>
              <a:t>Sjöben</a:t>
            </a:r>
            <a:endParaRPr lang="sv-SE" sz="1600" dirty="0"/>
          </a:p>
        </p:txBody>
      </p:sp>
      <p:pic>
        <p:nvPicPr>
          <p:cNvPr id="2059" name="Picture 11" descr="C:\Program\Microsoft Office\MEDIA\CAGCAT10\j0299125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2004073"/>
            <a:ext cx="1071487" cy="18049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124</TotalTime>
  <Words>25</Words>
  <Application>Microsoft PowerPoint</Application>
  <PresentationFormat>Bildspel på skärmen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1</vt:i4>
      </vt:variant>
    </vt:vector>
  </HeadingPairs>
  <TitlesOfParts>
    <vt:vector size="2" baseType="lpstr">
      <vt:lpstr>Office-tema</vt:lpstr>
      <vt:lpstr>Dagens kända ordspråk</vt:lpstr>
    </vt:vector>
  </TitlesOfParts>
  <Company>SDB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Dagens kända ordspråk</dc:title>
  <dc:creator>Gertrud Strake</dc:creator>
  <cp:lastModifiedBy>U Nilsson</cp:lastModifiedBy>
  <cp:revision>20</cp:revision>
  <dcterms:created xsi:type="dcterms:W3CDTF">2001-11-23T14:54:59Z</dcterms:created>
  <dcterms:modified xsi:type="dcterms:W3CDTF">2007-03-29T14:07:58Z</dcterms:modified>
</cp:coreProperties>
</file>